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CA9B"/>
    <a:srgbClr val="FFFFFF"/>
    <a:srgbClr val="FF9933"/>
    <a:srgbClr val="FFE05B"/>
    <a:srgbClr val="FFCC00"/>
    <a:srgbClr val="993366"/>
    <a:srgbClr val="FFCCFF"/>
    <a:srgbClr val="FF99CC"/>
    <a:srgbClr val="CCCCFF"/>
    <a:srgbClr val="ABD9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4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60146696"/>
        <c:axId val="660142776"/>
        <c:axId val="0"/>
      </c:bar3DChart>
      <c:catAx>
        <c:axId val="660146696"/>
        <c:scaling>
          <c:orientation val="minMax"/>
        </c:scaling>
        <c:delete val="0"/>
        <c:axPos val="b"/>
        <c:numFmt formatCode="General" sourceLinked="1"/>
        <c:majorTickMark val="out"/>
        <c:minorTickMark val="none"/>
        <c:tickLblPos val="nextTo"/>
        <c:crossAx val="660142776"/>
        <c:crosses val="autoZero"/>
        <c:auto val="1"/>
        <c:lblAlgn val="ctr"/>
        <c:lblOffset val="100"/>
        <c:noMultiLvlLbl val="0"/>
      </c:catAx>
      <c:valAx>
        <c:axId val="660142776"/>
        <c:scaling>
          <c:orientation val="minMax"/>
        </c:scaling>
        <c:delete val="0"/>
        <c:axPos val="l"/>
        <c:majorGridlines/>
        <c:numFmt formatCode="General" sourceLinked="1"/>
        <c:majorTickMark val="out"/>
        <c:minorTickMark val="none"/>
        <c:tickLblPos val="nextTo"/>
        <c:crossAx val="66014669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381000" y="381000"/>
            <a:ext cx="35814000" cy="3733800"/>
          </a:xfrm>
          <a:prstGeom prst="roundRect">
            <a:avLst>
              <a:gd name="adj" fmla="val 0"/>
            </a:avLst>
          </a:prstGeom>
          <a:solidFill>
            <a:schemeClr val="accent4">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874864"/>
            <a:ext cx="2452001" cy="2782736"/>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8439" y="1089859"/>
            <a:ext cx="2962275" cy="26439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AFD60EF-DD9A-41B5-BAD8-3EE370BDC190}"/>
</file>

<file path=customXml/itemProps2.xml><?xml version="1.0" encoding="utf-8"?>
<ds:datastoreItem xmlns:ds="http://schemas.openxmlformats.org/officeDocument/2006/customXml" ds:itemID="{30E3193B-D49D-48B2-803B-3382EDA0AF61}"/>
</file>

<file path=customXml/itemProps3.xml><?xml version="1.0" encoding="utf-8"?>
<ds:datastoreItem xmlns:ds="http://schemas.openxmlformats.org/officeDocument/2006/customXml" ds:itemID="{85AF2F17-3E36-48D3-96E6-B226527483C5}"/>
</file>

<file path=docProps/app.xml><?xml version="1.0" encoding="utf-8"?>
<Properties xmlns="http://schemas.openxmlformats.org/officeDocument/2006/extended-properties" xmlns:vt="http://schemas.openxmlformats.org/officeDocument/2006/docPropsVTypes">
  <Template/>
  <TotalTime>1362</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164</cp:revision>
  <dcterms:created xsi:type="dcterms:W3CDTF">2005-03-16T15:57:41Z</dcterms:created>
  <dcterms:modified xsi:type="dcterms:W3CDTF">2017-02-27T20:42:28Z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